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01" r:id="rId2"/>
    <p:sldId id="313" r:id="rId3"/>
    <p:sldId id="314" r:id="rId4"/>
    <p:sldId id="305" r:id="rId5"/>
    <p:sldId id="290" r:id="rId6"/>
    <p:sldId id="306" r:id="rId7"/>
    <p:sldId id="285" r:id="rId8"/>
    <p:sldId id="284" r:id="rId9"/>
    <p:sldId id="286" r:id="rId10"/>
    <p:sldId id="288" r:id="rId11"/>
    <p:sldId id="263" r:id="rId12"/>
    <p:sldId id="289" r:id="rId13"/>
    <p:sldId id="262" r:id="rId14"/>
    <p:sldId id="303" r:id="rId15"/>
    <p:sldId id="319" r:id="rId16"/>
    <p:sldId id="316" r:id="rId17"/>
    <p:sldId id="321" r:id="rId18"/>
    <p:sldId id="320" r:id="rId19"/>
    <p:sldId id="264" r:id="rId20"/>
    <p:sldId id="302" r:id="rId21"/>
    <p:sldId id="269" r:id="rId22"/>
    <p:sldId id="307" r:id="rId23"/>
    <p:sldId id="318" r:id="rId24"/>
    <p:sldId id="281" r:id="rId25"/>
    <p:sldId id="304" r:id="rId26"/>
    <p:sldId id="327" r:id="rId27"/>
    <p:sldId id="322" r:id="rId28"/>
    <p:sldId id="323" r:id="rId29"/>
    <p:sldId id="354" r:id="rId30"/>
    <p:sldId id="317" r:id="rId31"/>
    <p:sldId id="328" r:id="rId32"/>
    <p:sldId id="312" r:id="rId33"/>
    <p:sldId id="311" r:id="rId34"/>
    <p:sldId id="308" r:id="rId35"/>
    <p:sldId id="343" r:id="rId36"/>
    <p:sldId id="326" r:id="rId37"/>
    <p:sldId id="315" r:id="rId38"/>
    <p:sldId id="324" r:id="rId39"/>
    <p:sldId id="332" r:id="rId40"/>
    <p:sldId id="333" r:id="rId41"/>
    <p:sldId id="348" r:id="rId42"/>
    <p:sldId id="349" r:id="rId43"/>
    <p:sldId id="350" r:id="rId44"/>
    <p:sldId id="335" r:id="rId45"/>
    <p:sldId id="334" r:id="rId46"/>
    <p:sldId id="346" r:id="rId47"/>
    <p:sldId id="347" r:id="rId48"/>
    <p:sldId id="344" r:id="rId49"/>
    <p:sldId id="325" r:id="rId50"/>
    <p:sldId id="336" r:id="rId51"/>
    <p:sldId id="353" r:id="rId52"/>
    <p:sldId id="352" r:id="rId53"/>
    <p:sldId id="337" r:id="rId54"/>
    <p:sldId id="339" r:id="rId55"/>
    <p:sldId id="338" r:id="rId56"/>
    <p:sldId id="351" r:id="rId57"/>
    <p:sldId id="342" r:id="rId58"/>
    <p:sldId id="345" r:id="rId59"/>
    <p:sldId id="355" r:id="rId60"/>
    <p:sldId id="300" r:id="rId61"/>
    <p:sldId id="356" r:id="rId62"/>
    <p:sldId id="29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5BCD"/>
    <a:srgbClr val="FFFFCC"/>
    <a:srgbClr val="006600"/>
    <a:srgbClr val="F4F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3855" autoAdjust="0"/>
  </p:normalViewPr>
  <p:slideViewPr>
    <p:cSldViewPr>
      <p:cViewPr varScale="1">
        <p:scale>
          <a:sx n="103" d="100"/>
          <a:sy n="103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B0A27-AC64-4932-8EDF-94A788328A2C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E88A5-93D3-43AB-98DD-397B6A32D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8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E88A5-93D3-43AB-98DD-397B6A32D8C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86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49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124744"/>
            <a:ext cx="6336704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4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Наша дружная </a:t>
            </a:r>
          </a:p>
          <a:p>
            <a:pPr marL="0" indent="0">
              <a:buNone/>
              <a:defRPr/>
            </a:pPr>
            <a:r>
              <a:rPr lang="ru-RU" sz="4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группа «Песенка»</a:t>
            </a:r>
          </a:p>
          <a:p>
            <a:pPr marL="0" indent="0">
              <a:buNone/>
              <a:defRPr/>
            </a:pPr>
            <a:endParaRPr lang="ru-RU" sz="2000" dirty="0">
              <a:solidFill>
                <a:srgbClr val="9C5BCD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>
              <a:buNone/>
              <a:defRPr/>
            </a:pPr>
            <a:r>
              <a:rPr lang="ru-RU" sz="2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Воспитатели :</a:t>
            </a:r>
          </a:p>
          <a:p>
            <a:pPr marL="0" indent="0">
              <a:buNone/>
              <a:defRPr/>
            </a:pPr>
            <a:r>
              <a:rPr lang="ru-RU" sz="2000" dirty="0" err="1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Башлякова</a:t>
            </a:r>
            <a:r>
              <a:rPr lang="ru-RU" sz="2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 Надежда Александровна</a:t>
            </a:r>
          </a:p>
          <a:p>
            <a:pPr marL="0" indent="0">
              <a:buNone/>
              <a:defRPr/>
            </a:pPr>
            <a:r>
              <a:rPr lang="ru-RU" sz="2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Орлова Анастасия Валерьевна</a:t>
            </a:r>
          </a:p>
          <a:p>
            <a:pPr marL="0" indent="0" algn="ctr">
              <a:buNone/>
              <a:defRPr/>
            </a:pPr>
            <a:endParaRPr lang="ru-RU" sz="2000" dirty="0">
              <a:solidFill>
                <a:srgbClr val="9C5BCD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endParaRPr lang="ru-RU" sz="2000" dirty="0">
              <a:solidFill>
                <a:srgbClr val="9C5BCD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endParaRPr lang="ru-RU" sz="2000" dirty="0">
              <a:solidFill>
                <a:srgbClr val="9C5BCD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endParaRPr lang="ru-RU" sz="2000" dirty="0">
              <a:solidFill>
                <a:srgbClr val="9C5BCD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endParaRPr lang="ru-RU" sz="2000" dirty="0">
              <a:solidFill>
                <a:srgbClr val="9C5BCD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г. Бердск</a:t>
            </a: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rgbClr val="9C5BCD"/>
                </a:solidFill>
                <a:latin typeface="Arial Black" panose="020B0A04020102020204" pitchFamily="34" charset="0"/>
                <a:ea typeface="+mj-ea"/>
                <a:cs typeface="+mj-cs"/>
              </a:rPr>
              <a:t>2020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1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9414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122" name="Picture 2" descr="C:\Users\User\Desktop\№3 группа\2младшая группа\Осень 2016\DSC0974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989190"/>
            <a:ext cx="7956375" cy="387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7682" y="16561"/>
            <a:ext cx="6234294" cy="3052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User\Desktop\№3 группа\2младшая группа\Фото посуда\фото 2 мл\Photo03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53" y="1484784"/>
            <a:ext cx="4115634" cy="548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№3 группа\2младшая группа\Зимние забавы\DSC0010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4743" y="44624"/>
            <a:ext cx="5302641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0"/>
            <a:ext cx="5978427" cy="328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8" y="2636913"/>
            <a:ext cx="7221590" cy="42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User\Desktop\средняя группа\1 сентября День знаний 2017год\152___09\IMG_05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3640536"/>
            <a:ext cx="4862575" cy="3192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средняя группа\1 сентября День знаний 2017год\DSC0108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93"/>
          <a:stretch/>
        </p:blipFill>
        <p:spPr bwMode="auto">
          <a:xfrm>
            <a:off x="0" y="-315416"/>
            <a:ext cx="5652120" cy="425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9540" y="2045762"/>
            <a:ext cx="3875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rial Black" pitchFamily="34" charset="0"/>
              </a:rPr>
              <a:t>Средняя                     группа</a:t>
            </a: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007"/>
            <a:ext cx="5148064" cy="368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средняя группа\В гостях у Светофора\DSC026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3469810"/>
            <a:ext cx="6084168" cy="340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4170"/>
            <a:ext cx="2997711" cy="27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0870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3" name="Picture 2" descr="C:\Users\User\Desktop\средняя группа\Итог средней группы\DSC014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878" y="0"/>
            <a:ext cx="6140121" cy="3452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средняя группа\Итог средней группы\DSC014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" y="3470148"/>
            <a:ext cx="5233832" cy="3387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536036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0" y="0"/>
            <a:ext cx="8964488" cy="6741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008" y="5805264"/>
            <a:ext cx="2376264" cy="792088"/>
          </a:xfrm>
          <a:prstGeom prst="rect">
            <a:avLst/>
          </a:prstGeom>
          <a:noFill/>
        </p:spPr>
      </p:pic>
      <p:pic>
        <p:nvPicPr>
          <p:cNvPr id="6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456384" cy="1152128"/>
          </a:xfrm>
          <a:prstGeom prst="rect">
            <a:avLst/>
          </a:prstGeom>
          <a:noFill/>
        </p:spPr>
      </p:pic>
      <p:pic>
        <p:nvPicPr>
          <p:cNvPr id="7170" name="Picture 2" descr="C:\Users\User\Desktop\средняя группа\Итог средней группы\IMG_20171221_09331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7" y="21700"/>
            <a:ext cx="5652120" cy="3711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средняя группа\Проекты в средней группе\DSC0267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1631" y="3752042"/>
            <a:ext cx="666716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30414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6146" name="Picture 2" descr="C:\Users\User\Desktop\средняя группа\Итог средней группы\IMG_83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00" y="869421"/>
            <a:ext cx="9001000" cy="600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22494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9218" name="Picture 2" descr="C:\Users\User\Desktop\средняя группа\Фото средняя группа\DSC017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0"/>
            <a:ext cx="8604448" cy="3713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75" y="3813432"/>
            <a:ext cx="6417588" cy="30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3005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0" y="0"/>
            <a:ext cx="8964488" cy="6741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246100"/>
            <a:ext cx="1835696" cy="611899"/>
          </a:xfrm>
          <a:prstGeom prst="rect">
            <a:avLst/>
          </a:prstGeom>
          <a:noFill/>
        </p:spPr>
      </p:pic>
      <p:pic>
        <p:nvPicPr>
          <p:cNvPr id="5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86" y="3790564"/>
            <a:ext cx="2139238" cy="713079"/>
          </a:xfrm>
          <a:prstGeom prst="rect">
            <a:avLst/>
          </a:prstGeom>
          <a:noFill/>
        </p:spPr>
      </p:pic>
      <p:pic>
        <p:nvPicPr>
          <p:cNvPr id="14338" name="Picture 2" descr="C:\Users\User\Desktop\средняя группа\23ФЕВРАЛЯ\3 группа\S131026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14" y="10108"/>
            <a:ext cx="8906974" cy="3464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средняя группа\Акция Всем миром\Неделя здоровья\DSC0130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200" y="3447646"/>
            <a:ext cx="5283663" cy="3293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№3 группа\2младшая группа\Фото 2млад группа\DSC0944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718"/>
            <a:ext cx="7718003" cy="382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№3 группа\2младшая группа\Фото 2млад группа\DSC0944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8126" y="2885017"/>
            <a:ext cx="6565874" cy="3972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53" y="4496008"/>
            <a:ext cx="27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Вторая </a:t>
            </a:r>
          </a:p>
          <a:p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     младшая </a:t>
            </a:r>
          </a:p>
          <a:p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          группа     </a:t>
            </a: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382277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6162"/>
            <a:ext cx="4919665" cy="327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65" y="2749642"/>
            <a:ext cx="5383235" cy="4127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3102647" cy="29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9212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687" y="0"/>
            <a:ext cx="9144000" cy="6858000"/>
          </a:xfrm>
          <a:prstGeom prst="rect">
            <a:avLst/>
          </a:prstGeom>
          <a:noFill/>
        </p:spPr>
      </p:pic>
      <p:pic>
        <p:nvPicPr>
          <p:cNvPr id="12292" name="Picture 4" descr="C:\Users\User\Desktop\средняя группа\Фото средняя группа\IMG_20171207_11285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374" y="3981517"/>
            <a:ext cx="6812201" cy="2969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4"/>
            <a:ext cx="497204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562" y="980728"/>
            <a:ext cx="4495133" cy="310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3гр\IMG_20180518_1124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95831"/>
            <a:ext cx="4932040" cy="4195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3гр\IMG_20180518_1121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101" y="-68484"/>
            <a:ext cx="5791419" cy="3305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581128"/>
            <a:ext cx="2448272" cy="21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9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0" y="0"/>
            <a:ext cx="8964488" cy="6741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875" y="3789040"/>
            <a:ext cx="3743400" cy="1247800"/>
          </a:xfrm>
          <a:prstGeom prst="rect">
            <a:avLst/>
          </a:prstGeom>
          <a:noFill/>
        </p:spPr>
      </p:pic>
      <p:pic>
        <p:nvPicPr>
          <p:cNvPr id="6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711" y="404664"/>
            <a:ext cx="2169289" cy="72309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69" y="0"/>
            <a:ext cx="6867207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3264777"/>
            <a:ext cx="5580112" cy="354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1853880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6822"/>
            <a:ext cx="5290120" cy="396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88641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81" y="6162"/>
            <a:ext cx="3851920" cy="2886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1432" y="218899"/>
            <a:ext cx="4054145" cy="34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170" y="4045228"/>
            <a:ext cx="2914830" cy="28091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4624"/>
            <a:ext cx="8882408" cy="662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2297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Picture 4" descr="превью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35" y="0"/>
            <a:ext cx="2662265" cy="1916832"/>
          </a:xfrm>
          <a:prstGeom prst="rect">
            <a:avLst/>
          </a:prstGeom>
          <a:noFill/>
        </p:spPr>
      </p:pic>
      <p:pic>
        <p:nvPicPr>
          <p:cNvPr id="10243" name="Picture 3" descr="C:\Users\User\Desktop\Старшая группа 2018г\фото ст.гр\IMG_20180903_1157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25" y="-7109"/>
            <a:ext cx="4506490" cy="4804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Старшая группа 2018г\фото ст.гр\Фото занятие для родителей\20181126_17020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6156" y="2059630"/>
            <a:ext cx="4647804" cy="4798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1423" y="5120317"/>
            <a:ext cx="441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Arial Black" pitchFamily="34" charset="0"/>
              </a:rPr>
              <a:t>Старшая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955044840"/>
      </p:ext>
    </p:extLst>
  </p:cSld>
  <p:clrMapOvr>
    <a:masterClrMapping/>
  </p:clrMapOvr>
  <p:transition>
    <p:strip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322" y="17117"/>
            <a:ext cx="5078078" cy="3024336"/>
          </a:xfrm>
          <a:prstGeom prst="rect">
            <a:avLst/>
          </a:prstGeom>
        </p:spPr>
      </p:pic>
      <p:pic>
        <p:nvPicPr>
          <p:cNvPr id="7170" name="Picture 2" descr="C:\Users\User\Desktop\Старшая группа 2018г\фото ст.гр\IMG_20180921_11445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2562" y="3072629"/>
            <a:ext cx="7631438" cy="385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24410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478471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76" y="26875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45079"/>
            <a:ext cx="6737394" cy="321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3212976"/>
            <a:ext cx="4320480" cy="371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55920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№3 группа\2младшая группа\Фото 2млад группа\DSC0944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0"/>
            <a:ext cx="6534828" cy="3620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№3 группа\2младшая группа\Фото 2млад группа\DSC0946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"/>
          <a:stretch/>
        </p:blipFill>
        <p:spPr bwMode="auto">
          <a:xfrm>
            <a:off x="3851920" y="2910952"/>
            <a:ext cx="5273530" cy="394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221088"/>
            <a:ext cx="2148144" cy="26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4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0" y="0"/>
            <a:ext cx="8964488" cy="6741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2620920" cy="873640"/>
          </a:xfrm>
          <a:prstGeom prst="rect">
            <a:avLst/>
          </a:prstGeom>
          <a:noFill/>
        </p:spPr>
      </p:pic>
      <p:pic>
        <p:nvPicPr>
          <p:cNvPr id="6" name="Picture 4" descr="Занимательный русский язык 5 класс - Самые новые учебник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3240360" cy="108012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5" y="49412"/>
            <a:ext cx="5935226" cy="333496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2464" y="3123812"/>
            <a:ext cx="4968832" cy="373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137251"/>
      </p:ext>
    </p:extLst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195" name="Picture 3" descr="C:\Users\User\Desktop\Старшая группа 2018г\фото ст.гр\IMG_20181023_11112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1" y="499780"/>
            <a:ext cx="4932040" cy="3303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Старшая группа 2018г\фото ст.гр\IMG_20181003_11465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80" y="0"/>
            <a:ext cx="435860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8712"/>
            <a:ext cx="6140109" cy="340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238" y="4509120"/>
            <a:ext cx="2006144" cy="22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4910"/>
      </p:ext>
    </p:extLst>
  </p:cSld>
  <p:clrMapOvr>
    <a:masterClrMapping/>
  </p:clrMapOvr>
  <p:transition>
    <p:strip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136" y="29931"/>
            <a:ext cx="3515163" cy="275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3257600"/>
            <a:ext cx="316835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1602" y="3595138"/>
            <a:ext cx="4015831" cy="326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15" y="28200"/>
            <a:ext cx="4239023" cy="308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38" y="2204864"/>
            <a:ext cx="2261812" cy="352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213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таршая группа 2018г\Зимние забавы\DSC0357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4498"/>
            <a:ext cx="4330839" cy="3093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Старшая группа 2018г\Музей\DSC0335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250" y="88699"/>
            <a:ext cx="4820157" cy="2819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Старшая группа 2018г\фото ст.гр\IMG_20190228_11423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2780928"/>
            <a:ext cx="4671138" cy="4114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Старшая группа 2018г\фото ст.гр\фото\IMG_20190328_11494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848" y="3573017"/>
            <a:ext cx="3376779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44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таршая группа 2018г\Музей\DSC033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" y="20959"/>
            <a:ext cx="6840760" cy="3224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таршая группа 2018г\фото ст.гр\фото\IMG_20190320_11355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7" y="3231113"/>
            <a:ext cx="5153996" cy="3626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63006"/>
            <a:ext cx="38530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6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Picture 4" descr="превью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35" y="0"/>
            <a:ext cx="2662265" cy="1916832"/>
          </a:xfrm>
          <a:prstGeom prst="rect">
            <a:avLst/>
          </a:prstGeom>
          <a:noFill/>
        </p:spPr>
      </p:pic>
      <p:pic>
        <p:nvPicPr>
          <p:cNvPr id="1026" name="Picture 2" descr="C:\Users\User\Desktop\Старшая группа 2018г\фото ст.гр\фото\DSC0371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526" y="-35763"/>
            <a:ext cx="6026511" cy="390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таршая группа 2018г\фото ст.гр\фото\DSC0372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3116" y="3320979"/>
            <a:ext cx="5526360" cy="3537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94837"/>
      </p:ext>
    </p:extLst>
  </p:cSld>
  <p:clrMapOvr>
    <a:masterClrMapping/>
  </p:clrMapOvr>
  <p:transition>
    <p:strip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99792" y="7647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рп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19" y="496733"/>
            <a:ext cx="9172819" cy="636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329001"/>
      </p:ext>
    </p:extLst>
  </p:cSld>
  <p:clrMapOvr>
    <a:masterClrMapping/>
  </p:clrMapOvr>
  <p:transition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таршая группа 2018г\фото ст.гр\DSC0395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3024" y="3782181"/>
            <a:ext cx="5616624" cy="3075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Старшая группа 2018г\фото ст.гр\IMG_20181114_1019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7" y="22933"/>
            <a:ext cx="5280586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4702"/>
            <a:ext cx="2239266" cy="23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3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3074" name="Picture 2" descr="C:\Users\User\Desktop\Старшая группа 2018г\Масленница\DSC0383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1"/>
          <a:stretch/>
        </p:blipFill>
        <p:spPr bwMode="auto">
          <a:xfrm>
            <a:off x="0" y="1556792"/>
            <a:ext cx="9109232" cy="4904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275368"/>
      </p:ext>
    </p:extLst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Старшая группа 2018г\фото ст.гр\IMG_20190131_1049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831" y="481044"/>
            <a:ext cx="9191831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011" y="4924036"/>
            <a:ext cx="1476229" cy="191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5625"/>
      </p:ext>
    </p:extLst>
  </p:cSld>
  <p:clrMapOvr>
    <a:masterClrMapping/>
  </p:clrMapOvr>
  <p:transition>
    <p:strip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№3 группа\2младшая группа\2мл группа\DSC095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120" y="-22804"/>
            <a:ext cx="6743359" cy="3502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№3 группа\2младшая группа\2мл группа\DSC0955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3321572"/>
            <a:ext cx="6228184" cy="351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120" y="4391035"/>
            <a:ext cx="2209245" cy="24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7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User\Desktop\Старшая группа 2018г\фото ст.гр\фото\IMG_20190328_1028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43908"/>
            <a:ext cx="9189081" cy="513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88211"/>
      </p:ext>
    </p:extLst>
  </p:cSld>
  <p:clrMapOvr>
    <a:masterClrMapping/>
  </p:clrMapOvr>
  <p:transition>
    <p:strip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" y="-17868"/>
            <a:ext cx="9144000" cy="6858000"/>
          </a:xfrm>
        </p:spPr>
      </p:pic>
      <p:pic>
        <p:nvPicPr>
          <p:cNvPr id="9218" name="Picture 2" descr="C:\Users\User\Desktop\Подготовительная группа\Фото на сайт сентябрь\фото осень\IMG_20190925_11002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242628"/>
            <a:ext cx="7704856" cy="5540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653" y="47586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rial Black" pitchFamily="34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4238184052"/>
      </p:ext>
    </p:extLst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10242" name="Picture 2" descr="C:\Users\User\Desktop\Подготовительная группа\Фото на сайт сентябрь\фото осень\IMG_20190917_12014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49" y="3184502"/>
            <a:ext cx="5775855" cy="3684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одготовительная группа\Фото на сайт сентябрь\фото осень\IMG_20191009_1117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049" y="-51046"/>
            <a:ext cx="5258548" cy="394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914574"/>
            <a:ext cx="2337490" cy="280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60613"/>
      </p:ext>
    </p:extLst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869" y="2546244"/>
            <a:ext cx="6565132" cy="432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71434"/>
            <a:ext cx="2100599" cy="24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2694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Picture 4" descr="превью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055" y="5232661"/>
            <a:ext cx="1942185" cy="1398374"/>
          </a:xfrm>
          <a:prstGeom prst="rect">
            <a:avLst/>
          </a:prstGeom>
          <a:noFill/>
        </p:spPr>
      </p:pic>
      <p:pic>
        <p:nvPicPr>
          <p:cNvPr id="4098" name="Picture 2" descr="C:\Users\User\Desktop\Подготовительная группа\мы юные журналисты\Библиотека\20191018_10182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40355"/>
            <a:ext cx="5662248" cy="3217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одготовительная группа\мы юные журналисты\Библиотека\20191018_11034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591" y="39887"/>
            <a:ext cx="4487409" cy="3600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" y="39887"/>
            <a:ext cx="4134562" cy="30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52395"/>
      </p:ext>
    </p:extLst>
  </p:cSld>
  <p:clrMapOvr>
    <a:masterClrMapping/>
  </p:clrMapOvr>
  <p:transition>
    <p:strips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Подготовительная группа\кормушка\20200124_1042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3461"/>
            <a:ext cx="8999984" cy="674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81741"/>
      </p:ext>
    </p:extLst>
  </p:cSld>
  <p:clrMapOvr>
    <a:masterClrMapping/>
  </p:clrMapOvr>
  <p:transition>
    <p:strip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E:\фото на выпускной\IMG_20200113_10492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77" y="116632"/>
            <a:ext cx="9145016" cy="6647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87117"/>
      </p:ext>
    </p:extLst>
  </p:cSld>
  <p:clrMapOvr>
    <a:masterClrMapping/>
  </p:clrMapOvr>
  <p:transition>
    <p:strip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E:\фото на выпускной\IMG_20200113_10500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68046"/>
            <a:ext cx="8739574" cy="664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38703"/>
      </p:ext>
    </p:extLst>
  </p:cSld>
  <p:clrMapOvr>
    <a:masterClrMapping/>
  </p:clrMapOvr>
  <p:transition>
    <p:strip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E:\фото на выпускной\IMG_20200115_1112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0195" y="0"/>
            <a:ext cx="5406623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фото на выпускной\IMG_20200115_11191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84984"/>
            <a:ext cx="4248472" cy="3467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фото на выпускной\IMG_20200123_10573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2612" y="3746649"/>
            <a:ext cx="5126332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05012"/>
      </p:ext>
    </p:extLst>
  </p:cSld>
  <p:clrMapOvr>
    <a:masterClrMapping/>
  </p:clrMapOvr>
  <p:transition>
    <p:strips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14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Подготовительная группа\кормушка\20200124_10572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88" y="3705922"/>
            <a:ext cx="5179983" cy="3103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одготовительная группа\перекинуть\20200205_12053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4235" y="-25894"/>
            <a:ext cx="6372200" cy="3803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48143"/>
      </p:ext>
    </p:extLst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1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№3 группа\2младшая группа\2мл группа\DSC096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7523" y="2204864"/>
            <a:ext cx="5888183" cy="4752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№3 группа\2младшая группа\2мл группа\Photo030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92" y="0"/>
            <a:ext cx="5215384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одготовительная группа\перекинуть\20200208_1209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7809"/>
            <a:ext cx="8140629" cy="683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4702"/>
      </p:ext>
    </p:extLst>
  </p:cSld>
  <p:clrMapOvr>
    <a:masterClrMapping/>
  </p:clrMapOvr>
  <p:transition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4339" name="Picture 3" descr="E:\фото на выпускной\IMG_20200130_15414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1024" y="3466116"/>
            <a:ext cx="4212976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фото на выпускной\IMG_20200130_15423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0740" y="26873"/>
            <a:ext cx="4413260" cy="3186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8" y="957677"/>
            <a:ext cx="4975836" cy="353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68" y="4459811"/>
            <a:ext cx="1824152" cy="23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8952"/>
      </p:ext>
    </p:extLst>
  </p:cSld>
  <p:clrMapOvr>
    <a:masterClrMapping/>
  </p:clrMapOvr>
  <p:transition>
    <p:strips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113" y="-14556"/>
            <a:ext cx="6302223" cy="3414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E:\фото на выпускной\IMG_20200130_1541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239861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2195"/>
            <a:ext cx="5406347" cy="2815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85" y="681511"/>
            <a:ext cx="2944154" cy="26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3336"/>
      </p:ext>
    </p:extLst>
  </p:cSld>
  <p:clrMapOvr>
    <a:masterClrMapping/>
  </p:clrMapOvr>
  <p:transition>
    <p:strips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Подготовительная группа\мы юные журналисты\20191213_11013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792" y="-10140"/>
            <a:ext cx="8263823" cy="684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30947"/>
      </p:ext>
    </p:extLst>
  </p:cSld>
  <p:clrMapOvr>
    <a:masterClrMapping/>
  </p:clrMapOvr>
  <p:transition>
    <p:strips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Подготовительная группа\Новая папка\20190926_10422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09964"/>
            <a:ext cx="5195636" cy="3056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9544" y="1531350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2" y="28321"/>
            <a:ext cx="510580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782286"/>
            <a:ext cx="1745908" cy="19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45856"/>
      </p:ext>
    </p:extLst>
  </p:cSld>
  <p:clrMapOvr>
    <a:masterClrMapping/>
  </p:clrMapOvr>
  <p:transition>
    <p:strips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Подготовительная группа\перекинуть\23 февраля 2020\20200219_1728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311771"/>
            <a:ext cx="6444208" cy="3546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одготовительная группа\перекинуть\23 февраля 2020\20200219_17325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8"/>
          <a:stretch/>
        </p:blipFill>
        <p:spPr bwMode="auto">
          <a:xfrm>
            <a:off x="0" y="-1"/>
            <a:ext cx="5401615" cy="3451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806" y="1700808"/>
            <a:ext cx="3659174" cy="121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5725"/>
      </p:ext>
    </p:extLst>
  </p:cSld>
  <p:clrMapOvr>
    <a:masterClrMapping/>
  </p:clrMapOvr>
  <p:transition>
    <p:strips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485"/>
            <a:ext cx="9144000" cy="6858000"/>
          </a:xfrm>
        </p:spPr>
      </p:pic>
      <p:pic>
        <p:nvPicPr>
          <p:cNvPr id="8194" name="Picture 2" descr="C:\Users\User\Desktop\Подготовительная группа\перекинуть\23 февраля 2020\20200219_17424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8104" y="2204864"/>
            <a:ext cx="4176465" cy="2870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одготовительная группа\перекинуть\23 февраля 2020\20200219_17472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877" y="0"/>
            <a:ext cx="5255556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Подготовительная группа\перекинуть\23 февраля 2020\20200219_17462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81" y="3886810"/>
            <a:ext cx="495616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5661248"/>
            <a:ext cx="303138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19841"/>
      </p:ext>
    </p:extLst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89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387" y="-13569"/>
            <a:ext cx="668299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387" y="3859329"/>
            <a:ext cx="4817977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105" y="2383412"/>
            <a:ext cx="4993057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38280"/>
      </p:ext>
    </p:extLst>
  </p:cSld>
  <p:clrMapOvr>
    <a:masterClrMapping/>
  </p:clrMapOvr>
  <p:transition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664"/>
            <a:ext cx="9145016" cy="637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8958491"/>
      </p:ext>
    </p:extLst>
  </p:cSld>
  <p:clrMapOvr>
    <a:masterClrMapping/>
  </p:clrMapOvr>
  <p:transition>
    <p:strips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2132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прапа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2696"/>
            <a:ext cx="9143999" cy="611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33605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№3 группа\2младшая группа\2мл группа\DSC096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07" y="-53266"/>
            <a:ext cx="5112569" cy="4067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№3 группа\2младшая группа\Фото 2млад группа\DSC0970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4041" y="3721594"/>
            <a:ext cx="4994186" cy="313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212036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77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чень позитивные фоны для творчества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851" y="26676"/>
            <a:ext cx="2883658" cy="3029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990" y="81544"/>
            <a:ext cx="3133616" cy="2920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2" y="3188672"/>
            <a:ext cx="2377646" cy="3651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3345367"/>
            <a:ext cx="2274005" cy="3529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572819"/>
            <a:ext cx="2641809" cy="32676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71800" y="1228911"/>
            <a:ext cx="400481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 годы пробежали —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Садик детский позади.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совсем большими стали,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школу вам пора идти!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желаем вам побед,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 сказочно-красивой.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горит зеленый свет</a:t>
            </a:r>
            <a:b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сказке детской и счастливой! </a:t>
            </a:r>
          </a:p>
        </p:txBody>
      </p:sp>
    </p:spTree>
    <p:extLst>
      <p:ext uri="{BB962C8B-B14F-4D97-AF65-F5344CB8AC3E}">
        <p14:creationId xmlns:p14="http://schemas.microsoft.com/office/powerpoint/2010/main" val="2188188210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484784"/>
            <a:ext cx="3672223" cy="55012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188641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3367280"/>
            <a:ext cx="3815439" cy="3490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7144"/>
            <a:ext cx="4614564" cy="35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Дорогие наши ребята!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раньше вы дошколята,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уходите в первый класс,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жаль отпускать нам вас!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старайтесь в школе учиться,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мы будем вами гордиться,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садик не забывайте,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успехах своих сообщайте!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Всё, чему мы учились, храните,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Крепко дружбой своей дорожите,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Наберитесь терпенья, вниманья, 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добрый путь, друзья, до свиданья!</a:t>
            </a:r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02605597"/>
      </p:ext>
    </p:extLst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чень позитивные фоны для творчества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3212976"/>
            <a:ext cx="568863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9C5B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До свидания, детский сад!</a:t>
            </a:r>
          </a:p>
          <a:p>
            <a:pPr algn="ctr"/>
            <a:r>
              <a:rPr lang="ru-RU" sz="1600" b="1" dirty="0">
                <a:solidFill>
                  <a:srgbClr val="9C5B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г.</a:t>
            </a:r>
          </a:p>
        </p:txBody>
      </p:sp>
    </p:spTree>
    <p:extLst>
      <p:ext uri="{BB962C8B-B14F-4D97-AF65-F5344CB8AC3E}">
        <p14:creationId xmlns:p14="http://schemas.microsoft.com/office/powerpoint/2010/main" val="199740670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№3 группа\2младшая группа\Фото 2млад группа\DSC0948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0"/>
            <a:ext cx="5413747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545" y="3142598"/>
            <a:ext cx="5523455" cy="374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776129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Нежные детские фоны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Desktop\№3 группа\2младшая группа\Фото 2млад группа\DSC0951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20" y="97475"/>
            <a:ext cx="6624737" cy="3615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№3 группа\2младшая группа\Фото 2млад группа\DSC0952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8128" y="3706765"/>
            <a:ext cx="5705872" cy="3089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683568" y="404664"/>
            <a:ext cx="8208912" cy="5760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21297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87" y="14059"/>
            <a:ext cx="3888432" cy="528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992" y="3212976"/>
            <a:ext cx="5263008" cy="363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88" y="116632"/>
            <a:ext cx="2517584" cy="2708920"/>
          </a:xfrm>
          <a:prstGeom prst="rect">
            <a:avLst/>
          </a:prstGeom>
        </p:spPr>
      </p:pic>
    </p:spTree>
  </p:cSld>
  <p:clrMapOvr>
    <a:masterClrMapping/>
  </p:clrMapOvr>
  <p:transition>
    <p:strips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132</Words>
  <Application>Microsoft Office PowerPoint</Application>
  <PresentationFormat>Экран (4:3)</PresentationFormat>
  <Paragraphs>59</Paragraphs>
  <Slides>62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7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 Банина</dc:creator>
  <cp:lastModifiedBy>Banina Galina</cp:lastModifiedBy>
  <cp:revision>142</cp:revision>
  <dcterms:modified xsi:type="dcterms:W3CDTF">2020-06-03T03:41:58Z</dcterms:modified>
</cp:coreProperties>
</file>